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C0A52-F5CB-4E15-A0B7-FCB1E1267CA8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E8806-9FF6-419A-8B63-6BF0F94B8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  <a:latin typeface="Blackadder ITC" pitchFamily="82" charset="0"/>
              </a:rPr>
              <a:t>This presentation was created under the fair use examination of the U.S. copyright law . Educational fair use guidelines were followed, and further use is restricted.</a:t>
            </a:r>
            <a:endParaRPr lang="en-US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FF"/>
                </a:solidFill>
                <a:latin typeface="Blackadder ITC" pitchFamily="82" charset="0"/>
              </a:rPr>
              <a:t>Michelle Obama</a:t>
            </a:r>
            <a:endParaRPr lang="en-US" sz="7200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600" dirty="0" smtClean="0">
                <a:latin typeface="Blackadder ITC" pitchFamily="82" charset="0"/>
              </a:rPr>
              <a:t>This  presentation was created by Ben Hutchison</a:t>
            </a:r>
          </a:p>
          <a:p>
            <a:pPr>
              <a:buNone/>
            </a:pPr>
            <a:r>
              <a:rPr lang="en-US" sz="6600" dirty="0" smtClean="0">
                <a:latin typeface="Blackadder ITC" pitchFamily="82" charset="0"/>
              </a:rPr>
              <a:t>(copy-righting is illegal)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FF"/>
                </a:solidFill>
                <a:latin typeface="Blackadder ITC" pitchFamily="82" charset="0"/>
              </a:rPr>
              <a:t>Michelle Obama</a:t>
            </a:r>
            <a:endParaRPr lang="en-US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Michelle  Obama was born in the southern side of Chicago on January 17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, 1964.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Michelle Obama’s death is still unknown</a:t>
            </a:r>
          </a:p>
          <a:p>
            <a:pPr>
              <a:buNone/>
            </a:pPr>
            <a:r>
              <a:rPr lang="en-US" dirty="0" smtClean="0"/>
              <a:t>(picture on the right:</a:t>
            </a:r>
          </a:p>
          <a:p>
            <a:pPr>
              <a:buNone/>
            </a:pPr>
            <a:r>
              <a:rPr lang="en-US" dirty="0" smtClean="0"/>
              <a:t>Michelle &amp; Barrack Obama.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 descr="http://nimg.sulekha.com/Others/thumbnailfull/barack-obama-michelle-obama-2009-1-20-22-5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4038600" cy="4572000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FF"/>
                </a:solidFill>
                <a:latin typeface="Blackadder ITC" pitchFamily="82" charset="0"/>
              </a:rPr>
              <a:t>Michelle Obama</a:t>
            </a:r>
            <a:endParaRPr lang="en-US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0000FF"/>
                </a:solidFill>
                <a:latin typeface="Blackadder ITC" pitchFamily="82" charset="0"/>
              </a:rPr>
              <a:t>Why is she important??</a:t>
            </a:r>
            <a:endParaRPr lang="en-US" sz="4400" dirty="0" smtClean="0">
              <a:latin typeface="+mj-lt"/>
            </a:endParaRPr>
          </a:p>
          <a:p>
            <a:pPr>
              <a:buNone/>
            </a:pPr>
            <a:r>
              <a:rPr lang="en-US" sz="4400" dirty="0" smtClean="0">
                <a:latin typeface="+mj-lt"/>
              </a:rPr>
              <a:t>She is important because she is the 44</a:t>
            </a:r>
            <a:r>
              <a:rPr lang="en-US" sz="4400" baseline="30000" dirty="0" smtClean="0">
                <a:latin typeface="+mj-lt"/>
              </a:rPr>
              <a:t>th</a:t>
            </a:r>
            <a:r>
              <a:rPr lang="en-US" sz="4400" dirty="0" smtClean="0">
                <a:latin typeface="+mj-lt"/>
              </a:rPr>
              <a:t> president’s wife</a:t>
            </a:r>
            <a:endParaRPr lang="en-US" sz="4400" dirty="0" smtClean="0">
              <a:latin typeface="Blackadder ITC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www.datzhott.com/wp-content/uploads/2009/01/michelle-oba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0"/>
            <a:ext cx="42672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FF"/>
                </a:solidFill>
                <a:latin typeface="Blackadder ITC" pitchFamily="82" charset="0"/>
              </a:rPr>
              <a:t>Michelle Obama</a:t>
            </a:r>
            <a:endParaRPr lang="en-US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Michelle Obama is also important, because she </a:t>
            </a:r>
            <a:r>
              <a:rPr lang="en-US" b="1" i="1" u="sng" dirty="0" smtClean="0"/>
              <a:t>was </a:t>
            </a:r>
            <a:r>
              <a:rPr lang="en-US" dirty="0" smtClean="0"/>
              <a:t>the executive director for Chicago’s Office of Public A </a:t>
            </a:r>
            <a:r>
              <a:rPr lang="en-US" dirty="0" err="1" smtClean="0"/>
              <a:t>llie’s</a:t>
            </a:r>
            <a:r>
              <a:rPr lang="en-US" dirty="0" smtClean="0"/>
              <a:t>.</a:t>
            </a:r>
            <a:endParaRPr lang="en-US" b="1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FF"/>
                </a:solidFill>
                <a:latin typeface="Blackadder ITC" pitchFamily="82" charset="0"/>
              </a:rPr>
              <a:t>Michelle’s family</a:t>
            </a:r>
            <a:endParaRPr lang="en-US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She has a husband (Barrack)</a:t>
            </a:r>
          </a:p>
          <a:p>
            <a:pPr>
              <a:buNone/>
            </a:pPr>
            <a:r>
              <a:rPr lang="en-US" dirty="0" smtClean="0"/>
              <a:t>She has two daughter’s whose names are </a:t>
            </a:r>
            <a:r>
              <a:rPr lang="en-US" dirty="0" err="1" smtClean="0"/>
              <a:t>Malia</a:t>
            </a:r>
            <a:r>
              <a:rPr lang="en-US" dirty="0" smtClean="0"/>
              <a:t> and Sasha.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137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This presentation was created under the fair use examination of the U.S. copyright law . Educational fair use guidelines were followed, and further use is restricted.</vt:lpstr>
      <vt:lpstr>Michelle Obama</vt:lpstr>
      <vt:lpstr>Michelle Obama</vt:lpstr>
      <vt:lpstr>Michelle Obama</vt:lpstr>
      <vt:lpstr>Michelle Obama</vt:lpstr>
      <vt:lpstr>Michelle’s family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examination of the U.S. copyright law . Educational fair use guidelines were followed, and further use is restricted.</dc:title>
  <dc:creator>USER</dc:creator>
  <cp:lastModifiedBy>USER</cp:lastModifiedBy>
  <cp:revision>7</cp:revision>
  <dcterms:created xsi:type="dcterms:W3CDTF">2009-03-10T19:57:38Z</dcterms:created>
  <dcterms:modified xsi:type="dcterms:W3CDTF">2009-04-02T20:18:59Z</dcterms:modified>
</cp:coreProperties>
</file>